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5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00" r:id="rId15"/>
    <p:sldId id="296" r:id="rId16"/>
    <p:sldId id="309" r:id="rId17"/>
    <p:sldId id="310" r:id="rId18"/>
    <p:sldId id="311" r:id="rId19"/>
    <p:sldId id="312" r:id="rId20"/>
    <p:sldId id="313" r:id="rId21"/>
    <p:sldId id="314" r:id="rId22"/>
    <p:sldId id="319" r:id="rId23"/>
    <p:sldId id="320" r:id="rId24"/>
    <p:sldId id="322" r:id="rId25"/>
    <p:sldId id="323" r:id="rId26"/>
    <p:sldId id="321" r:id="rId27"/>
    <p:sldId id="318" r:id="rId28"/>
    <p:sldId id="324" r:id="rId29"/>
    <p:sldId id="315" r:id="rId30"/>
    <p:sldId id="316" r:id="rId31"/>
    <p:sldId id="335" r:id="rId32"/>
    <p:sldId id="336" r:id="rId33"/>
    <p:sldId id="325" r:id="rId34"/>
    <p:sldId id="334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293" r:id="rId43"/>
    <p:sldId id="33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84"/>
    <p:restoredTop sz="94799"/>
  </p:normalViewPr>
  <p:slideViewPr>
    <p:cSldViewPr snapToGrid="0" snapToObjects="1">
      <p:cViewPr varScale="1">
        <p:scale>
          <a:sx n="141" d="100"/>
          <a:sy n="141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1828800"/>
            <a:ext cx="4781464" cy="328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ASIDE: 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4" y="1137590"/>
            <a:ext cx="5969164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7" y="1957404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 then create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because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2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 or fewer: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One point, check if point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8763</TotalTime>
  <Words>2417</Words>
  <Application>Microsoft Macintosh PowerPoint</Application>
  <PresentationFormat>Widescreen</PresentationFormat>
  <Paragraphs>247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ASIDE: Farthest Pair of Points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130</cp:revision>
  <dcterms:created xsi:type="dcterms:W3CDTF">2023-02-24T14:15:53Z</dcterms:created>
  <dcterms:modified xsi:type="dcterms:W3CDTF">2025-03-19T12:38:18Z</dcterms:modified>
</cp:coreProperties>
</file>